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134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6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3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9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17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65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8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5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2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7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8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9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4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84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0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70A5EB1-E8B9-4809-9291-3B7432A842C3}" type="datetimeFigureOut">
              <a:rPr lang="en-AU" smtClean="0"/>
              <a:t>16/03/2017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E61673B-CF6C-42CB-8A39-6D97F2039C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1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704" y="1122362"/>
            <a:ext cx="5518485" cy="1861470"/>
          </a:xfrm>
        </p:spPr>
        <p:txBody>
          <a:bodyPr/>
          <a:lstStyle/>
          <a:p>
            <a:pPr algn="ctr"/>
            <a:r>
              <a:rPr lang="en-AU" sz="9600" dirty="0" smtClean="0">
                <a:latin typeface="Blackadder ITC" panose="04020505051007020D02" pitchFamily="82" charset="0"/>
              </a:rPr>
              <a:t>Makaila</a:t>
            </a:r>
            <a:endParaRPr lang="en-AU" sz="9600" dirty="0">
              <a:latin typeface="Blackadder ITC" panose="04020505051007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5704" y="3846938"/>
            <a:ext cx="6066339" cy="86142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AU" sz="4000" dirty="0" smtClean="0">
                <a:latin typeface="Blackadder ITC" panose="04020505051007020D02" pitchFamily="82" charset="0"/>
              </a:rPr>
              <a:t>All about me</a:t>
            </a:r>
            <a:endParaRPr lang="en-AU" sz="4000" dirty="0">
              <a:solidFill>
                <a:schemeClr val="accent1">
                  <a:lumMod val="60000"/>
                  <a:lumOff val="4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1028700" y="3846938"/>
            <a:ext cx="1333500" cy="116956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Heart 5"/>
          <p:cNvSpPr/>
          <p:nvPr/>
        </p:nvSpPr>
        <p:spPr>
          <a:xfrm>
            <a:off x="9207500" y="3846938"/>
            <a:ext cx="1346200" cy="116956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1029"/>
      </p:ext>
    </p:extLst>
  </p:cSld>
  <p:clrMapOvr>
    <a:masterClrMapping/>
  </p:clrMapOvr>
  <p:transition spd="med" advTm="366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017" y="921417"/>
            <a:ext cx="8761413" cy="706964"/>
          </a:xfrm>
        </p:spPr>
        <p:txBody>
          <a:bodyPr/>
          <a:lstStyle/>
          <a:p>
            <a:pPr algn="ctr"/>
            <a:r>
              <a:rPr lang="en-AU" sz="9600" dirty="0" smtClean="0">
                <a:latin typeface="Blackadder ITC" panose="04020505051007020D02" pitchFamily="82" charset="0"/>
              </a:rPr>
              <a:t>My family</a:t>
            </a:r>
            <a:endParaRPr lang="en-AU" sz="9600" dirty="0"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03" y="2497817"/>
            <a:ext cx="11826714" cy="404948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lackadder ITC" panose="04020505051007020D02" pitchFamily="82" charset="0"/>
              </a:rPr>
              <a:t>Dad, </a:t>
            </a:r>
            <a:r>
              <a:rPr lang="en-AU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lackadder ITC" panose="04020505051007020D02" pitchFamily="82" charset="0"/>
              </a:rPr>
              <a:t>Mum,Jax</a:t>
            </a:r>
            <a:r>
              <a:rPr lang="en-AU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lackadder ITC" panose="04020505051007020D02" pitchFamily="82" charset="0"/>
              </a:rPr>
              <a:t>, </a:t>
            </a:r>
          </a:p>
          <a:p>
            <a:pPr marL="0" indent="0">
              <a:buNone/>
            </a:pPr>
            <a:r>
              <a:rPr lang="en-AU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lackadder ITC" panose="04020505051007020D02" pitchFamily="82" charset="0"/>
              </a:rPr>
              <a:t>Aavah</a:t>
            </a:r>
            <a:r>
              <a:rPr lang="en-AU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lackadder ITC" panose="04020505051007020D02" pitchFamily="82" charset="0"/>
              </a:rPr>
              <a:t>, Kai, </a:t>
            </a:r>
            <a:r>
              <a:rPr lang="en-AU" sz="9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lackadder ITC" panose="04020505051007020D02" pitchFamily="82" charset="0"/>
              </a:rPr>
              <a:t>Aarhya</a:t>
            </a:r>
            <a:r>
              <a:rPr lang="en-AU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lackadder ITC" panose="04020505051007020D02" pitchFamily="82" charset="0"/>
              </a:rPr>
              <a:t> and </a:t>
            </a:r>
          </a:p>
          <a:p>
            <a:pPr marL="0" indent="0">
              <a:buNone/>
            </a:pPr>
            <a:r>
              <a:rPr lang="en-AU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lackadder ITC" panose="04020505051007020D02" pitchFamily="82" charset="0"/>
              </a:rPr>
              <a:t>me. </a:t>
            </a:r>
            <a:endParaRPr lang="en-AU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9548949" y="1875432"/>
            <a:ext cx="2508068" cy="20116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Heart 5"/>
          <p:cNvSpPr/>
          <p:nvPr/>
        </p:nvSpPr>
        <p:spPr>
          <a:xfrm>
            <a:off x="10112310" y="4062549"/>
            <a:ext cx="1658804" cy="126709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678">
        <p:dissolve/>
      </p:transition>
    </mc:Choice>
    <mc:Fallback xmlns="">
      <p:transition spd="slow" advTm="567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8800" dirty="0" smtClean="0">
                <a:latin typeface="Blackadder ITC" panose="04020505051007020D02" pitchFamily="82" charset="0"/>
              </a:rPr>
              <a:t>My favourite food</a:t>
            </a:r>
            <a:endParaRPr lang="en-AU" sz="8800" dirty="0"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24" y="2359840"/>
            <a:ext cx="10218899" cy="420787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8800" dirty="0" smtClean="0">
                <a:latin typeface="Blackadder ITC" panose="04020505051007020D02" pitchFamily="82" charset="0"/>
              </a:rPr>
              <a:t>Is lasagne and garlic  bread because  it’s yummy. </a:t>
            </a:r>
            <a:endParaRPr lang="en-AU" sz="8800" dirty="0">
              <a:latin typeface="Blackadder ITC" panose="04020505051007020D02" pitchFamily="82" charset="0"/>
            </a:endParaRPr>
          </a:p>
        </p:txBody>
      </p:sp>
      <p:sp>
        <p:nvSpPr>
          <p:cNvPr id="4" name="5-Point Star 3"/>
          <p:cNvSpPr/>
          <p:nvPr/>
        </p:nvSpPr>
        <p:spPr>
          <a:xfrm flipH="1" flipV="1">
            <a:off x="9609028" y="5235121"/>
            <a:ext cx="1294311" cy="8806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55">
        <p:split orient="vert"/>
      </p:transition>
    </mc:Choice>
    <mc:Fallback xmlns="">
      <p:transition spd="slow" advTm="665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8800" dirty="0" smtClean="0">
                <a:latin typeface="Blackadder ITC" panose="04020505051007020D02" pitchFamily="82" charset="0"/>
              </a:rPr>
              <a:t>My best friends is</a:t>
            </a:r>
            <a:endParaRPr lang="en-AU" sz="8800" dirty="0">
              <a:latin typeface="Blackadder ITC" panose="04020505051007020D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4443" y="2618681"/>
            <a:ext cx="10515600" cy="367439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9600" dirty="0" smtClean="0">
                <a:latin typeface="Blackadder ITC" panose="04020505051007020D02" pitchFamily="82" charset="0"/>
              </a:rPr>
              <a:t>Lachlan and Ruby because they are nice to me.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45">
        <p:split orient="vert"/>
      </p:transition>
    </mc:Choice>
    <mc:Fallback xmlns="">
      <p:transition spd="slow" advTm="504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8800" dirty="0" smtClean="0">
                <a:latin typeface="Blackadder ITC" panose="04020505051007020D02" pitchFamily="82" charset="0"/>
              </a:rPr>
              <a:t>When I grow up </a:t>
            </a:r>
            <a:endParaRPr lang="en-AU" sz="8800" dirty="0">
              <a:latin typeface="Blackadder ITC" panose="04020505051007020D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8479" y="2475048"/>
            <a:ext cx="8825659" cy="341630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AU" sz="6600" dirty="0" smtClean="0">
                <a:latin typeface="Blackadder ITC" panose="04020505051007020D02" pitchFamily="82" charset="0"/>
              </a:rPr>
              <a:t>I want to be a mum because I like to cook.</a:t>
            </a:r>
            <a:endParaRPr lang="en-AU" sz="6600" dirty="0">
              <a:latin typeface="Blackadder ITC" panose="04020505051007020D02" pitchFamily="82" charset="0"/>
            </a:endParaRPr>
          </a:p>
        </p:txBody>
      </p:sp>
      <p:sp>
        <p:nvSpPr>
          <p:cNvPr id="3" name="Heart 2"/>
          <p:cNvSpPr/>
          <p:nvPr/>
        </p:nvSpPr>
        <p:spPr>
          <a:xfrm flipH="1">
            <a:off x="5264331" y="3671571"/>
            <a:ext cx="3566160" cy="188014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1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291">
        <p15:prstTrans prst="crush"/>
      </p:transition>
    </mc:Choice>
    <mc:Fallback xmlns="">
      <p:transition spd="slow" advTm="52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8800" dirty="0" smtClean="0">
                <a:latin typeface="Blackadder ITC" panose="04020505051007020D02" pitchFamily="82" charset="0"/>
              </a:rPr>
              <a:t>I am good at  </a:t>
            </a:r>
            <a:endParaRPr lang="en-AU" sz="8800" dirty="0"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9600" dirty="0" smtClean="0">
                <a:latin typeface="Blackadder ITC" panose="04020505051007020D02" pitchFamily="82" charset="0"/>
              </a:rPr>
              <a:t>I’m good at art because  I love craft.</a:t>
            </a:r>
            <a:endParaRPr lang="en-AU" sz="9600" dirty="0">
              <a:latin typeface="Blackadder ITC" panose="04020505051007020D02" pitchFamily="8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436">
        <p:split orient="vert"/>
      </p:transition>
    </mc:Choice>
    <mc:Fallback xmlns="">
      <p:transition spd="slow" advTm="443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19" y="-1095648"/>
            <a:ext cx="10079104" cy="5077098"/>
          </a:xfrm>
        </p:spPr>
        <p:txBody>
          <a:bodyPr/>
          <a:lstStyle/>
          <a:p>
            <a:pPr algn="ctr"/>
            <a:r>
              <a:rPr lang="en-AU" sz="6600" smtClean="0">
                <a:latin typeface="Blackadder ITC" panose="04020505051007020D02" pitchFamily="82" charset="0"/>
              </a:rPr>
              <a:t>Thank you for watching my slideshow. </a:t>
            </a:r>
            <a:endParaRPr lang="en-AU" sz="6600" dirty="0">
              <a:latin typeface="Blackadder ITC" panose="04020505051007020D02" pitchFamily="82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4781550" y="2867025"/>
            <a:ext cx="2247900" cy="220027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47">
        <p:split orient="vert"/>
      </p:transition>
    </mc:Choice>
    <mc:Fallback xmlns="">
      <p:transition spd="slow" advTm="484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286</TotalTime>
  <Words>80</Words>
  <Application>Microsoft Office PowerPoint</Application>
  <PresentationFormat>Widescreen</PresentationFormat>
  <Paragraphs>15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Blackadder ITC</vt:lpstr>
      <vt:lpstr>Century Gothic</vt:lpstr>
      <vt:lpstr>Wingdings 3</vt:lpstr>
      <vt:lpstr>Ion Boardroom</vt:lpstr>
      <vt:lpstr>Makaila</vt:lpstr>
      <vt:lpstr>My family</vt:lpstr>
      <vt:lpstr>My favourite food</vt:lpstr>
      <vt:lpstr>My best friends is</vt:lpstr>
      <vt:lpstr>When I grow up </vt:lpstr>
      <vt:lpstr>I am good at  </vt:lpstr>
      <vt:lpstr>Thank you for watching my slideshow. 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makaila</dc:title>
  <dc:creator>Gyorosi, Makaila</dc:creator>
  <cp:lastModifiedBy>Gyorosi, Makaila</cp:lastModifiedBy>
  <cp:revision>33</cp:revision>
  <dcterms:created xsi:type="dcterms:W3CDTF">2017-03-12T23:45:54Z</dcterms:created>
  <dcterms:modified xsi:type="dcterms:W3CDTF">2017-03-16T03:08:45Z</dcterms:modified>
</cp:coreProperties>
</file>